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71" r:id="rId2"/>
    <p:sldId id="578" r:id="rId3"/>
    <p:sldId id="579" r:id="rId4"/>
    <p:sldId id="580" r:id="rId5"/>
    <p:sldId id="581" r:id="rId6"/>
    <p:sldId id="582" r:id="rId7"/>
    <p:sldId id="583" r:id="rId8"/>
    <p:sldId id="584" r:id="rId9"/>
    <p:sldId id="58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0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Introduction to Extensive Form Games (</a:t>
            </a:r>
            <a:r>
              <a:rPr lang="en-US" sz="6000" dirty="0" err="1"/>
              <a:t>pt</a:t>
            </a:r>
            <a:r>
              <a:rPr lang="en-US" sz="6000" dirty="0"/>
              <a:t> 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D44F34-CCD3-AB4A-A78D-332E2E573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78"/>
    </mc:Choice>
    <mc:Fallback>
      <p:transition spd="slow" advTm="1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5635-D054-9D4A-87CB-E4879BBD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Games with Sequential Moves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FA42-BD95-B443-887D-252575B2A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normal form game representation does not incorporate any notion of sequence, or time, of the actions of the players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C00000"/>
                </a:solidFill>
              </a:rPr>
              <a:t>extensive form </a:t>
            </a:r>
            <a:r>
              <a:rPr lang="en-US" dirty="0"/>
              <a:t>is an alternative representation that makes the temporal structure explicit.</a:t>
            </a:r>
          </a:p>
          <a:p>
            <a:r>
              <a:rPr lang="en-US" dirty="0"/>
              <a:t>Two variants: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perfect information </a:t>
            </a:r>
            <a:r>
              <a:rPr lang="en-US" dirty="0"/>
              <a:t>extensive-form games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imperfect-information</a:t>
            </a:r>
            <a:r>
              <a:rPr lang="en-US" dirty="0"/>
              <a:t> extensive-form games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77A64FB-17EE-6546-940A-0E30DF7F6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47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74"/>
    </mc:Choice>
    <mc:Fallback>
      <p:transition spd="slow" advTm="10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F1DB2-796B-5240-B2C2-E8BAE5CA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F8158-3B43-254E-9642-B033BCFBB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40910"/>
            <a:ext cx="7708900" cy="1168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0112F6C-50A1-B241-AC73-09EE0D7D10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5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36"/>
    </mc:Choice>
    <mc:Fallback>
      <p:transition spd="slow" advTm="50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0F0F7-1833-3642-AC16-8FA7EB953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70B07-DC61-AC4A-88E2-9E752AF2E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882446"/>
            <a:ext cx="7505700" cy="16637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F8355A-4683-B648-967F-55B0D5E34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21"/>
    </mc:Choice>
    <mc:Fallback>
      <p:transition spd="slow" advTm="17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C956-1213-964C-8532-480CFE4A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4EE46-7D6E-7447-B983-EB293B396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52600"/>
            <a:ext cx="7912100" cy="33528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31189D-5599-7A4B-9AC7-B293A0FB82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4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68"/>
    </mc:Choice>
    <mc:Fallback>
      <p:transition spd="slow" advTm="581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402-A566-824E-9314-03D92C82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9B9E7-0D85-3E4F-B1B1-9BA5FA667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82750"/>
            <a:ext cx="7950200" cy="34925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8C7833-7CA9-3E4D-AF99-28BB95DB31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11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53"/>
    </mc:Choice>
    <mc:Fallback>
      <p:transition spd="slow" advTm="22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8D64D-961D-6640-A1B7-EE4BBC7A6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E5FAF-9611-BB46-88E7-1316FEDA7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62252"/>
            <a:ext cx="7797800" cy="49403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0B0CA0-8E0A-E247-9598-73D7FC2184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03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24"/>
    </mc:Choice>
    <mc:Fallback>
      <p:transition spd="slow" advTm="62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56BE-5A29-364F-B1DA-7381E788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D817B-0864-B94E-A760-224F011B2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82379"/>
            <a:ext cx="7493000" cy="4470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28BA862-3B71-CE48-8364-7EA87504B2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4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29"/>
    </mc:Choice>
    <mc:Fallback>
      <p:transition spd="slow" advTm="34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2E79-3584-8944-8410-776BBD8B3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Sharing 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D7F4C-56FF-274A-AE2B-7A3A127F0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2017986"/>
            <a:ext cx="8191500" cy="441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64A583-F102-3C41-A83B-5E89730C91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46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904"/>
    </mc:Choice>
    <mc:Fallback>
      <p:transition spd="slow" advTm="249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13213</TotalTime>
  <Words>73</Words>
  <Application>Microsoft Macintosh PowerPoint</Application>
  <PresentationFormat>On-screen Show (4:3)</PresentationFormat>
  <Paragraphs>15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Introduction to Extensive Form Games (pt 1)</vt:lpstr>
      <vt:lpstr>Games with Sequential Moves</vt:lpstr>
      <vt:lpstr>Definition</vt:lpstr>
      <vt:lpstr>Definition</vt:lpstr>
      <vt:lpstr>Definition </vt:lpstr>
      <vt:lpstr>Definition </vt:lpstr>
      <vt:lpstr>Definition</vt:lpstr>
      <vt:lpstr>Definition</vt:lpstr>
      <vt:lpstr>Example: Sharing Game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52</cp:revision>
  <dcterms:created xsi:type="dcterms:W3CDTF">2012-04-16T18:51:36Z</dcterms:created>
  <dcterms:modified xsi:type="dcterms:W3CDTF">2020-11-17T09:21:04Z</dcterms:modified>
</cp:coreProperties>
</file>